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D5CFA-7701-4454-BE46-8C1D0CE55988}" type="datetimeFigureOut">
              <a:rPr lang="en-US" smtClean="0"/>
              <a:pPr/>
              <a:t>10/4/2019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14918-9C00-4427-B070-640596DB3D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D5CFA-7701-4454-BE46-8C1D0CE55988}" type="datetimeFigureOut">
              <a:rPr lang="en-US" smtClean="0"/>
              <a:pPr/>
              <a:t>10/4/2019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14918-9C00-4427-B070-640596DB3D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D5CFA-7701-4454-BE46-8C1D0CE55988}" type="datetimeFigureOut">
              <a:rPr lang="en-US" smtClean="0"/>
              <a:pPr/>
              <a:t>10/4/2019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14918-9C00-4427-B070-640596DB3D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D5CFA-7701-4454-BE46-8C1D0CE55988}" type="datetimeFigureOut">
              <a:rPr lang="en-US" smtClean="0"/>
              <a:pPr/>
              <a:t>10/4/2019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14918-9C00-4427-B070-640596DB3D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D5CFA-7701-4454-BE46-8C1D0CE55988}" type="datetimeFigureOut">
              <a:rPr lang="en-US" smtClean="0"/>
              <a:pPr/>
              <a:t>10/4/2019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14918-9C00-4427-B070-640596DB3D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D5CFA-7701-4454-BE46-8C1D0CE55988}" type="datetimeFigureOut">
              <a:rPr lang="en-US" smtClean="0"/>
              <a:pPr/>
              <a:t>10/4/2019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14918-9C00-4427-B070-640596DB3D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D5CFA-7701-4454-BE46-8C1D0CE55988}" type="datetimeFigureOut">
              <a:rPr lang="en-US" smtClean="0"/>
              <a:pPr/>
              <a:t>10/4/2019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14918-9C00-4427-B070-640596DB3D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D5CFA-7701-4454-BE46-8C1D0CE55988}" type="datetimeFigureOut">
              <a:rPr lang="en-US" smtClean="0"/>
              <a:pPr/>
              <a:t>10/4/2019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14918-9C00-4427-B070-640596DB3D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D5CFA-7701-4454-BE46-8C1D0CE55988}" type="datetimeFigureOut">
              <a:rPr lang="en-US" smtClean="0"/>
              <a:pPr/>
              <a:t>10/4/2019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14918-9C00-4427-B070-640596DB3D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D5CFA-7701-4454-BE46-8C1D0CE55988}" type="datetimeFigureOut">
              <a:rPr lang="en-US" smtClean="0"/>
              <a:pPr/>
              <a:t>10/4/2019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14918-9C00-4427-B070-640596DB3D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D5CFA-7701-4454-BE46-8C1D0CE55988}" type="datetimeFigureOut">
              <a:rPr lang="en-US" smtClean="0"/>
              <a:pPr/>
              <a:t>10/4/2019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14918-9C00-4427-B070-640596DB3D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5D5CFA-7701-4454-BE46-8C1D0CE55988}" type="datetimeFigureOut">
              <a:rPr lang="en-US" smtClean="0"/>
              <a:pPr/>
              <a:t>10/4/2019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E14918-9C00-4427-B070-640596DB3DB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Country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India is a vast country.</a:t>
            </a:r>
          </a:p>
          <a:p>
            <a:r>
              <a:rPr lang="en-US" dirty="0" smtClean="0"/>
              <a:t>Seventh largest country.</a:t>
            </a:r>
          </a:p>
          <a:p>
            <a:r>
              <a:rPr lang="en-US" dirty="0" smtClean="0"/>
              <a:t>Second most populated country in the world.</a:t>
            </a:r>
          </a:p>
          <a:p>
            <a:r>
              <a:rPr lang="en-US" dirty="0" smtClean="0"/>
              <a:t>It is a subcontinent.</a:t>
            </a:r>
          </a:p>
          <a:p>
            <a:r>
              <a:rPr lang="en-US" dirty="0" smtClean="0"/>
              <a:t>The official name for the country is Republic of India.</a:t>
            </a:r>
          </a:p>
          <a:p>
            <a:r>
              <a:rPr lang="en-US" dirty="0" smtClean="0"/>
              <a:t>The citizens of India are known as </a:t>
            </a:r>
            <a:r>
              <a:rPr lang="en-US" dirty="0" smtClean="0">
                <a:solidFill>
                  <a:srgbClr val="FF0000"/>
                </a:solidFill>
              </a:rPr>
              <a:t>Indians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There are two other names for India – </a:t>
            </a:r>
            <a:r>
              <a:rPr lang="en-US" dirty="0" smtClean="0">
                <a:solidFill>
                  <a:srgbClr val="FF0000"/>
                </a:solidFill>
              </a:rPr>
              <a:t>Bharat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FF0000"/>
                </a:solidFill>
              </a:rPr>
              <a:t>Hindustan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india map with stat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71600" y="533400"/>
            <a:ext cx="6705600" cy="5867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States of India and their Capitals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India has twenty-nine states which extend from Jammu and Kashmir in the north to Kerala in the south, and from Gujarat in the west to Arunachal Pradesh in the east.</a:t>
            </a:r>
          </a:p>
          <a:p>
            <a:r>
              <a:rPr lang="en-US" dirty="0" smtClean="0"/>
              <a:t>Arunachal Pradesh, Assam, Meghalaya, Manipur, Mizoram, Nagaland and Tripura together are called ‘ Seven Sister States</a:t>
            </a:r>
            <a:r>
              <a:rPr lang="en-US" dirty="0" smtClean="0"/>
              <a:t>.’</a:t>
            </a:r>
          </a:p>
          <a:p>
            <a:r>
              <a:rPr lang="en-US" dirty="0" err="1" smtClean="0"/>
              <a:t>Telangana</a:t>
            </a:r>
            <a:r>
              <a:rPr lang="en-US" dirty="0" smtClean="0"/>
              <a:t> is the youngest state, formed in 2014.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5362" name="Picture 2" descr="Image result for india map with state and capital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71600" y="381000"/>
            <a:ext cx="6781800" cy="6019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"/>
            <a:ext cx="8229600" cy="5973763"/>
          </a:xfrm>
        </p:spPr>
        <p:txBody>
          <a:bodyPr/>
          <a:lstStyle/>
          <a:p>
            <a:r>
              <a:rPr lang="en-US" dirty="0" smtClean="0"/>
              <a:t>India has seven Union Territories.</a:t>
            </a:r>
          </a:p>
          <a:p>
            <a:r>
              <a:rPr lang="en-US" dirty="0" smtClean="0"/>
              <a:t>Delhi is also a union territory.</a:t>
            </a:r>
          </a:p>
          <a:p>
            <a:r>
              <a:rPr lang="en-US" dirty="0" smtClean="0"/>
              <a:t>Most populated state is Uttar Pradesh.</a:t>
            </a:r>
            <a:endParaRPr lang="en-US" dirty="0"/>
          </a:p>
        </p:txBody>
      </p:sp>
      <p:pic>
        <p:nvPicPr>
          <p:cNvPr id="17410" name="Picture 2" descr="Image result for india map with union territories only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05000" y="2133600"/>
            <a:ext cx="5105400" cy="4343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idx="1"/>
          </p:nvPr>
        </p:nvSpPr>
        <p:spPr>
          <a:xfrm>
            <a:off x="457200" y="3657600"/>
            <a:ext cx="8229600" cy="2468563"/>
          </a:xfrm>
        </p:spPr>
        <p:txBody>
          <a:bodyPr/>
          <a:lstStyle/>
          <a:p>
            <a:r>
              <a:rPr lang="en-US" dirty="0" smtClean="0"/>
              <a:t>Andaman and Nicobar Islands is the largest union territory of India</a:t>
            </a:r>
          </a:p>
          <a:p>
            <a:r>
              <a:rPr lang="en-US" dirty="0" smtClean="0"/>
              <a:t>Lakshadweep is the smallest union territory.</a:t>
            </a:r>
            <a:endParaRPr lang="en-US" dirty="0"/>
          </a:p>
        </p:txBody>
      </p:sp>
      <p:pic>
        <p:nvPicPr>
          <p:cNvPr id="18434" name="Picture 2" descr="Image result for union territories and their capitals of indi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76400" y="228600"/>
            <a:ext cx="6019800" cy="2667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165</Words>
  <Application>Microsoft Office PowerPoint</Application>
  <PresentationFormat>On-screen Show (4:3)</PresentationFormat>
  <Paragraphs>17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Our Country</vt:lpstr>
      <vt:lpstr>Slide 2</vt:lpstr>
      <vt:lpstr>States of India and their Capitals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Our Country</dc:title>
  <dc:creator>sns</dc:creator>
  <cp:lastModifiedBy>sns</cp:lastModifiedBy>
  <cp:revision>5</cp:revision>
  <dcterms:created xsi:type="dcterms:W3CDTF">2019-10-04T07:32:59Z</dcterms:created>
  <dcterms:modified xsi:type="dcterms:W3CDTF">2019-10-04T08:30:48Z</dcterms:modified>
</cp:coreProperties>
</file>